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7" r:id="rId1"/>
  </p:sldMasterIdLst>
  <p:sldIdLst>
    <p:sldId id="256" r:id="rId2"/>
    <p:sldId id="260" r:id="rId3"/>
    <p:sldId id="274" r:id="rId4"/>
    <p:sldId id="265" r:id="rId5"/>
    <p:sldId id="267" r:id="rId6"/>
    <p:sldId id="266" r:id="rId7"/>
    <p:sldId id="272" r:id="rId8"/>
    <p:sldId id="273" r:id="rId9"/>
    <p:sldId id="27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11C2F1-3522-504B-3DBB-6D2BE5D3869F}" v="297" dt="2024-12-17T19:21:52.412"/>
    <p1510:client id="{EEFA5EB0-5F4B-E909-E8AD-45331FE529C3}" v="337" dt="2024-12-17T19:22:07.260"/>
    <p1510:client id="{F4C76BC9-96B2-46E1-D7DF-1C493D19035C}" v="36" dt="2024-12-18T13:00:08.905"/>
    <p1510:client id="{FDF0419D-97D1-956D-8DEC-26766E04BDD2}" v="3" dt="2024-12-17T20:05:17.1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7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47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6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32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530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91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6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57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1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711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930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363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0" r:id="rId6"/>
    <p:sldLayoutId id="2147483776" r:id="rId7"/>
    <p:sldLayoutId id="2147483777" r:id="rId8"/>
    <p:sldLayoutId id="2147483778" r:id="rId9"/>
    <p:sldLayoutId id="2147483779" r:id="rId10"/>
    <p:sldLayoutId id="214748378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9024"/>
            <a:ext cx="3076032" cy="391494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1"/>
              <a:t>Haptic Interface</a:t>
            </a:r>
            <a:br>
              <a:rPr lang="en-US" sz="3400" b="1"/>
            </a:br>
            <a:r>
              <a:rPr lang="en-US" sz="3400" b="1"/>
              <a:t>in a networked virtual environment</a:t>
            </a:r>
            <a:endParaRPr lang="en-US" sz="3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9624" y="4914199"/>
            <a:ext cx="2703583" cy="965440"/>
          </a:xfrm>
        </p:spPr>
        <p:txBody>
          <a:bodyPr>
            <a:normAutofit/>
          </a:bodyPr>
          <a:lstStyle/>
          <a:p>
            <a:r>
              <a:rPr lang="en-US" sz="1800">
                <a:latin typeface="Avenir Next LT Pro Light"/>
              </a:rPr>
              <a:t>Pirmin, Pepijn, Derk &amp; Chevan</a:t>
            </a:r>
          </a:p>
          <a:p>
            <a:endParaRPr lang="en-US" sz="180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613E8496-9903-FA34-9313-FD48F81F21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227" r="-6" b="-6"/>
          <a:stretch/>
        </p:blipFill>
        <p:spPr>
          <a:xfrm>
            <a:off x="4038600" y="1366555"/>
            <a:ext cx="7353299" cy="412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A65B-0850-5C50-21F5-1C79F00FE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Inleiding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52A90-5269-BF25-4CE6-324649A9A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VR Camera in de </a:t>
            </a:r>
            <a:r>
              <a:rPr lang="en-US" err="1"/>
              <a:t>wereld</a:t>
            </a:r>
            <a:endParaRPr lang="en-US"/>
          </a:p>
          <a:p>
            <a:r>
              <a:rPr lang="en-US"/>
              <a:t>VPN testing</a:t>
            </a:r>
          </a:p>
          <a:p>
            <a:r>
              <a:rPr lang="en-US"/>
              <a:t>Haptic device</a:t>
            </a:r>
          </a:p>
          <a:p>
            <a:r>
              <a:rPr lang="en-US"/>
              <a:t>Multiplayer</a:t>
            </a:r>
          </a:p>
          <a:p>
            <a:r>
              <a:rPr lang="en-US"/>
              <a:t>Planning</a:t>
            </a:r>
          </a:p>
        </p:txBody>
      </p:sp>
    </p:spTree>
    <p:extLst>
      <p:ext uri="{BB962C8B-B14F-4D97-AF65-F5344CB8AC3E}">
        <p14:creationId xmlns:p14="http://schemas.microsoft.com/office/powerpoint/2010/main" val="229710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B29D009E-98C7-3283-E29F-C013A7886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394" y="786880"/>
            <a:ext cx="7662675" cy="5298617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EEC0B32B-342B-E91A-6222-C4A9A56A7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144" y="138023"/>
            <a:ext cx="10691265" cy="1307592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err="1"/>
              <a:t>Architectuur</a:t>
            </a:r>
            <a:r>
              <a:rPr lang="en-US" sz="2800"/>
              <a:t> diagram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4273632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A2D4-EBFF-DF73-76FE-544DF449D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/>
              <a:t>VR camera in  the simulation</a:t>
            </a: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88A8B-15EA-0FE3-EFE2-FB3EF3673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711944"/>
            <a:ext cx="10691265" cy="373989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244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A2D4-EBFF-DF73-76FE-544DF449D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/>
              <a:t>Users can connect from all over the world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endParaRPr lang="en-US" sz="2000" b="1">
              <a:latin typeface="Arial"/>
              <a:cs typeface="Arial"/>
            </a:endParaRPr>
          </a:p>
          <a:p>
            <a:endParaRPr lang="en-US"/>
          </a:p>
        </p:txBody>
      </p:sp>
      <p:pic>
        <p:nvPicPr>
          <p:cNvPr id="4" name="Picture 3" descr="A screen shot of a graph&#10;&#10;Description automatically generated">
            <a:extLst>
              <a:ext uri="{FF2B5EF4-FFF2-40B4-BE49-F238E27FC236}">
                <a16:creationId xmlns:a16="http://schemas.microsoft.com/office/drawing/2014/main" id="{81A63157-BD73-02A7-B8C1-E857BB137A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452" r="203" b="16952"/>
          <a:stretch/>
        </p:blipFill>
        <p:spPr>
          <a:xfrm>
            <a:off x="8875113" y="999344"/>
            <a:ext cx="3067375" cy="4963724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0501C3E-7B30-0B45-A281-BD0CF140BA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8871" r="-118" b="6557"/>
          <a:stretch/>
        </p:blipFill>
        <p:spPr>
          <a:xfrm>
            <a:off x="817574" y="5218451"/>
            <a:ext cx="7941199" cy="743269"/>
          </a:xfrm>
          <a:prstGeom prst="rect">
            <a:avLst/>
          </a:prstGeom>
        </p:spPr>
      </p:pic>
      <p:pic>
        <p:nvPicPr>
          <p:cNvPr id="7" name="Picture 6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352A0689-B6E9-6999-3DBA-E02341C0AD0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86776" b="-1053"/>
          <a:stretch/>
        </p:blipFill>
        <p:spPr>
          <a:xfrm>
            <a:off x="823824" y="2309903"/>
            <a:ext cx="2998861" cy="1125271"/>
          </a:xfrm>
          <a:prstGeom prst="rect">
            <a:avLst/>
          </a:prstGeom>
        </p:spPr>
      </p:pic>
      <p:pic>
        <p:nvPicPr>
          <p:cNvPr id="8" name="Picture 7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D53FFE4-E2EE-C250-7748-2AAD6CE369B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1133" r="-51" b="-2010"/>
          <a:stretch/>
        </p:blipFill>
        <p:spPr>
          <a:xfrm>
            <a:off x="3817727" y="2309903"/>
            <a:ext cx="2049224" cy="113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61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A2D4-EBFF-DF73-76FE-544DF449D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650060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/>
              <a:t>Haptic feedback (ultra sonic array)</a:t>
            </a:r>
            <a:endParaRPr lang="en-US"/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88A8B-15EA-0FE3-EFE2-FB3EF3673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711944"/>
            <a:ext cx="10691265" cy="373989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29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9DBDA-FB67-09B1-4EB0-41E0E581B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/>
              <a:t>multiplayer feature implementation</a:t>
            </a: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D9504-E000-DF79-14DE-35E5A9D06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375" y="1873918"/>
            <a:ext cx="10691265" cy="373989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 </a:t>
            </a:r>
          </a:p>
        </p:txBody>
      </p:sp>
      <p:pic>
        <p:nvPicPr>
          <p:cNvPr id="6" name="ezgif-7-0e19b3ca28">
            <a:hlinkClick r:id="" action="ppaction://media"/>
            <a:extLst>
              <a:ext uri="{FF2B5EF4-FFF2-40B4-BE49-F238E27FC236}">
                <a16:creationId xmlns:a16="http://schemas.microsoft.com/office/drawing/2014/main" id="{B93365EE-9BCB-65F4-CE8D-8C1C614621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5622" y="1402295"/>
            <a:ext cx="8428600" cy="4680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9DC8F5-464F-056A-56CE-84A198DBEB87}"/>
              </a:ext>
            </a:extLst>
          </p:cNvPr>
          <p:cNvSpPr txBox="1"/>
          <p:nvPr/>
        </p:nvSpPr>
        <p:spPr>
          <a:xfrm>
            <a:off x="679621" y="1946189"/>
            <a:ext cx="2553729" cy="44408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/>
              <a:t>Een </a:t>
            </a:r>
            <a:r>
              <a:rPr lang="en-US" err="1"/>
              <a:t>mooie</a:t>
            </a:r>
            <a:r>
              <a:rPr lang="en-US"/>
              <a:t> extra</a:t>
            </a: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/>
              <a:t>PUN2 Tool</a:t>
            </a: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/>
              <a:t>VR Multiplayer</a:t>
            </a:r>
          </a:p>
          <a:p>
            <a:pPr marL="285750" indent="-285750">
              <a:buFont typeface="Arial"/>
              <a:buChar char="•"/>
            </a:pPr>
            <a:r>
              <a:rPr lang="en-US" err="1"/>
              <a:t>Verschillende</a:t>
            </a:r>
            <a:r>
              <a:rPr lang="en-US"/>
              <a:t> </a:t>
            </a:r>
            <a:r>
              <a:rPr lang="en-US" err="1"/>
              <a:t>Identificatie</a:t>
            </a:r>
            <a:r>
              <a:rPr lang="en-US"/>
              <a:t> per </a:t>
            </a:r>
            <a:r>
              <a:rPr lang="en-US" err="1"/>
              <a:t>persoon</a:t>
            </a:r>
            <a:endParaRPr lang="en-US"/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/>
              <a:t>Voice Chat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Concept </a:t>
            </a:r>
            <a:r>
              <a:rPr lang="en-US" err="1"/>
              <a:t>overzetten</a:t>
            </a:r>
            <a:r>
              <a:rPr lang="en-US"/>
              <a:t> </a:t>
            </a:r>
            <a:r>
              <a:rPr lang="en-US" err="1"/>
              <a:t>naar</a:t>
            </a:r>
            <a:r>
              <a:rPr lang="en-US"/>
              <a:t> Den Haag terrain</a:t>
            </a: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46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A2D4-EBFF-DF73-76FE-544DF449D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650060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/>
              <a:t>Planning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88A8B-15EA-0FE3-EFE2-FB3EF3673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711944"/>
            <a:ext cx="10691265" cy="3739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Haptic device met collision </a:t>
            </a:r>
            <a:r>
              <a:rPr lang="en-US" err="1"/>
              <a:t>werkend</a:t>
            </a:r>
            <a:r>
              <a:rPr lang="en-US"/>
              <a:t> </a:t>
            </a:r>
            <a:r>
              <a:rPr lang="en-US" err="1"/>
              <a:t>krijgen</a:t>
            </a:r>
            <a:endParaRPr lang="en-US"/>
          </a:p>
          <a:p>
            <a:r>
              <a:rPr lang="en-US"/>
              <a:t>Test data </a:t>
            </a:r>
            <a:r>
              <a:rPr lang="en-US" err="1"/>
              <a:t>verzamelen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Haptic &amp; VR latency in </a:t>
            </a:r>
            <a:r>
              <a:rPr lang="en-US" err="1"/>
              <a:t>dezelfde</a:t>
            </a:r>
            <a:r>
              <a:rPr lang="en-US"/>
              <a:t> </a:t>
            </a:r>
            <a:r>
              <a:rPr lang="en-US" err="1"/>
              <a:t>simulatie</a:t>
            </a:r>
          </a:p>
          <a:p>
            <a:r>
              <a:rPr lang="en-US"/>
              <a:t>Multiplayer in Den Haag terrain</a:t>
            </a:r>
          </a:p>
          <a:p>
            <a:r>
              <a:rPr lang="en-US"/>
              <a:t>MVP </a:t>
            </a:r>
            <a:r>
              <a:rPr lang="en-US" err="1"/>
              <a:t>voor</a:t>
            </a:r>
            <a:r>
              <a:rPr lang="en-US"/>
              <a:t> </a:t>
            </a:r>
            <a:r>
              <a:rPr lang="en-US" err="1"/>
              <a:t>tijdens</a:t>
            </a:r>
            <a:r>
              <a:rPr lang="en-US"/>
              <a:t> de </a:t>
            </a:r>
            <a:r>
              <a:rPr lang="en-US" err="1"/>
              <a:t>eindmarkt</a:t>
            </a:r>
            <a:r>
              <a:rPr lang="en-US"/>
              <a:t> (week van 27-01 </a:t>
            </a:r>
            <a:r>
              <a:rPr lang="en-US" err="1"/>
              <a:t>waarschijnlijk</a:t>
            </a:r>
            <a:r>
              <a:rPr lang="en-US"/>
              <a:t> </a:t>
            </a:r>
            <a:r>
              <a:rPr lang="en-US" err="1"/>
              <a:t>vrijdag</a:t>
            </a:r>
            <a:r>
              <a:rPr lang="en-US"/>
              <a:t>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222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A2D4-EBFF-DF73-76FE-544DF449D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650060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err="1"/>
              <a:t>Overige</a:t>
            </a:r>
            <a:r>
              <a:rPr lang="en-US" sz="2800"/>
              <a:t> </a:t>
            </a:r>
            <a:r>
              <a:rPr lang="en-US" sz="2800" err="1"/>
              <a:t>vragen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88A8B-15EA-0FE3-EFE2-FB3EF3673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711944"/>
            <a:ext cx="10691265" cy="3739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/>
              <a:t>Evaluatie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err="1"/>
              <a:t>Communicatie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err="1"/>
              <a:t>Presentaties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err="1"/>
              <a:t>Materiaal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endParaRPr lang="en-US"/>
          </a:p>
          <a:p>
            <a:r>
              <a:rPr lang="en-US" err="1"/>
              <a:t>Volgende</a:t>
            </a:r>
            <a:r>
              <a:rPr lang="en-US"/>
              <a:t> meeting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60367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ChronicleVTI</vt:lpstr>
      <vt:lpstr>Haptic Interface in a networked virtual environment</vt:lpstr>
      <vt:lpstr>Inleiding</vt:lpstr>
      <vt:lpstr>Architectuur diagram</vt:lpstr>
      <vt:lpstr>VR camera in  the simulation </vt:lpstr>
      <vt:lpstr>Users can connect from all over the world  </vt:lpstr>
      <vt:lpstr>Haptic feedback (ultra sonic array) </vt:lpstr>
      <vt:lpstr>multiplayer feature implementation </vt:lpstr>
      <vt:lpstr>Planning</vt:lpstr>
      <vt:lpstr>Overige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2024-09-13T13:12:05Z</dcterms:created>
  <dcterms:modified xsi:type="dcterms:W3CDTF">2025-01-18T11:05:46Z</dcterms:modified>
</cp:coreProperties>
</file>

<file path=docProps/thumbnail.jpeg>
</file>